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62" r:id="rId1"/>
  </p:sldMasterIdLst>
  <p:notesMasterIdLst>
    <p:notesMasterId r:id="rId19"/>
  </p:notesMasterIdLst>
  <p:handoutMasterIdLst>
    <p:handoutMasterId r:id="rId20"/>
  </p:handoutMasterIdLst>
  <p:sldIdLst>
    <p:sldId id="535" r:id="rId2"/>
    <p:sldId id="615" r:id="rId3"/>
    <p:sldId id="620" r:id="rId4"/>
    <p:sldId id="405" r:id="rId5"/>
    <p:sldId id="621" r:id="rId6"/>
    <p:sldId id="619" r:id="rId7"/>
    <p:sldId id="408" r:id="rId8"/>
    <p:sldId id="616" r:id="rId9"/>
    <p:sldId id="410" r:id="rId10"/>
    <p:sldId id="411" r:id="rId11"/>
    <p:sldId id="426" r:id="rId12"/>
    <p:sldId id="425" r:id="rId13"/>
    <p:sldId id="482" r:id="rId14"/>
    <p:sldId id="421" r:id="rId15"/>
    <p:sldId id="470" r:id="rId16"/>
    <p:sldId id="439" r:id="rId17"/>
    <p:sldId id="523" r:id="rId18"/>
  </p:sldIdLst>
  <p:sldSz cx="24387175" cy="13716000"/>
  <p:notesSz cx="6858000" cy="9144000"/>
  <p:defaultTextStyle>
    <a:defPPr>
      <a:defRPr lang="en-US"/>
    </a:defPPr>
    <a:lvl1pPr marL="0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68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37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406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75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44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13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82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51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161364A9-2106-084F-BFD9-DE7ABBB6242C}">
          <p14:sldIdLst>
            <p14:sldId id="535"/>
            <p14:sldId id="615"/>
            <p14:sldId id="620"/>
          </p14:sldIdLst>
        </p14:section>
        <p14:section name="Template slides" id="{4700659D-582D-3B47-8AF6-59C9324AA29A}">
          <p14:sldIdLst>
            <p14:sldId id="405"/>
            <p14:sldId id="621"/>
            <p14:sldId id="619"/>
            <p14:sldId id="408"/>
            <p14:sldId id="616"/>
            <p14:sldId id="410"/>
            <p14:sldId id="411"/>
            <p14:sldId id="426"/>
            <p14:sldId id="425"/>
            <p14:sldId id="482"/>
            <p14:sldId id="421"/>
            <p14:sldId id="470"/>
            <p14:sldId id="439"/>
          </p14:sldIdLst>
        </p14:section>
        <p14:section name="Selected Pictograms" id="{A71DFE44-60A9-FA4A-8A00-EEDEE7195C5C}">
          <p14:sldIdLst>
            <p14:sldId id="52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7077"/>
    <a:srgbClr val="FF7EB6"/>
    <a:srgbClr val="BE95FF"/>
    <a:srgbClr val="21272A"/>
    <a:srgbClr val="1216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28"/>
    <p:restoredTop sz="96327"/>
  </p:normalViewPr>
  <p:slideViewPr>
    <p:cSldViewPr snapToGrid="0" snapToObjects="1">
      <p:cViewPr>
        <p:scale>
          <a:sx n="57" d="100"/>
          <a:sy n="57" d="100"/>
        </p:scale>
        <p:origin x="1336" y="384"/>
      </p:cViewPr>
      <p:guideLst/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6710" y="228600"/>
            <a:ext cx="6419088" cy="361232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021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1945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2438522" rtl="0" eaLnBrk="1" latinLnBrk="0" hangingPunct="1">
      <a:lnSpc>
        <a:spcPct val="110000"/>
      </a:lnSpc>
      <a:spcBef>
        <a:spcPts val="0"/>
      </a:spcBef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465690" indent="-452991" algn="l" defTabSz="2438522" rtl="0" eaLnBrk="1" latinLnBrk="0" hangingPunct="1">
      <a:lnSpc>
        <a:spcPct val="110000"/>
      </a:lnSpc>
      <a:spcBef>
        <a:spcPts val="0"/>
      </a:spcBef>
      <a:buFont typeface="IBM Plex Sans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926638" indent="-463319" algn="l" defTabSz="2438522" rtl="0" eaLnBrk="1" latinLnBrk="0" hangingPunct="1">
      <a:lnSpc>
        <a:spcPct val="110000"/>
      </a:lnSpc>
      <a:spcBef>
        <a:spcPts val="0"/>
      </a:spcBef>
      <a:buFont typeface="IBM Plex Sans Light" panose="020B0604020202020204" pitchFamily="34" charset="0"/>
      <a:buChar char="•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1682580" indent="-463319" algn="l" defTabSz="2438522" rtl="0" eaLnBrk="1" latinLnBrk="0" hangingPunct="1">
      <a:lnSpc>
        <a:spcPct val="110000"/>
      </a:lnSpc>
      <a:spcBef>
        <a:spcPts val="0"/>
      </a:spcBef>
      <a:buFont typeface="IBM Plex Sans Light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465690" marR="0" indent="-452991" algn="l" defTabSz="2438522" rtl="0" eaLnBrk="1" fontAlgn="base" latinLnBrk="0" hangingPunct="1">
      <a:lnSpc>
        <a:spcPct val="100000"/>
      </a:lnSpc>
      <a:spcBef>
        <a:spcPts val="1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2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6096305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717028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D9F9E-6697-27DE-E6AC-A075E48A8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8313D8-11A3-67FF-7F95-37CD7B88D0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1BA85-3A33-EC24-4D7A-C3393C058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0B797-BB2B-A09A-84AD-26FB6D38A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0B931-B516-2C8E-CC59-3229E846DA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780912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418172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522138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08898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4215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99600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 descr="IBM 8-bar logo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9518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0319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7819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6805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6443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1160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349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1023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0703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 descr="Vertical column divider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9940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496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78651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512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2170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5605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083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40754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1252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0A530A6-2F26-DA70-D0D9-6DD90453CE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9638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324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061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6229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74950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28484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609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4" name="Straight Connector 23" descr="Vertical column divider">
            <a:extLst>
              <a:ext uri="{FF2B5EF4-FFF2-40B4-BE49-F238E27FC236}">
                <a16:creationId xmlns:a16="http://schemas.microsoft.com/office/drawing/2014/main" id="{B5CBE6E3-0E18-8A57-578D-D314948AF1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8" name="Straight Connector 27" descr="Vertical column divider">
            <a:extLst>
              <a:ext uri="{FF2B5EF4-FFF2-40B4-BE49-F238E27FC236}">
                <a16:creationId xmlns:a16="http://schemas.microsoft.com/office/drawing/2014/main" id="{52FF3B59-8BBA-8C99-9D4D-743723E43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7" name="Straight Connector 26" descr="Vertical column divider">
            <a:extLst>
              <a:ext uri="{FF2B5EF4-FFF2-40B4-BE49-F238E27FC236}">
                <a16:creationId xmlns:a16="http://schemas.microsoft.com/office/drawing/2014/main" id="{47200B05-7E36-4E03-3739-0BA9837646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05542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1217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216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36230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54425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6850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70910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69490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9" name="Picture 8" descr="IBM 8-bar logo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14004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7" descr="Place bio portrait here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 descr="Place bio portrait here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 descr="Place bio portrait here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 descr="Place bio portrait here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 descr="Place bio portrait here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 descr="Place bio portrait here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19277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029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87956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039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161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491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0936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0394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3910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0837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607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Qiskit Fall Fest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31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04" r:id="rId2"/>
    <p:sldLayoutId id="2147483905" r:id="rId3"/>
    <p:sldLayoutId id="2147483901" r:id="rId4"/>
    <p:sldLayoutId id="2147483692" r:id="rId5"/>
    <p:sldLayoutId id="2147483906" r:id="rId6"/>
    <p:sldLayoutId id="2147483907" r:id="rId7"/>
    <p:sldLayoutId id="2147483910" r:id="rId8"/>
    <p:sldLayoutId id="2147483908" r:id="rId9"/>
    <p:sldLayoutId id="2147483909" r:id="rId10"/>
    <p:sldLayoutId id="2147483912" r:id="rId11"/>
    <p:sldLayoutId id="2147483914" r:id="rId12"/>
    <p:sldLayoutId id="2147483915" r:id="rId13"/>
    <p:sldLayoutId id="2147483913" r:id="rId14"/>
    <p:sldLayoutId id="2147483917" r:id="rId15"/>
    <p:sldLayoutId id="2147483942" r:id="rId16"/>
    <p:sldLayoutId id="2147483919" r:id="rId17"/>
    <p:sldLayoutId id="2147483929" r:id="rId18"/>
    <p:sldLayoutId id="2147483920" r:id="rId19"/>
    <p:sldLayoutId id="2147483930" r:id="rId20"/>
    <p:sldLayoutId id="2147483928" r:id="rId21"/>
    <p:sldLayoutId id="2147483948" r:id="rId22"/>
    <p:sldLayoutId id="2147483927" r:id="rId23"/>
    <p:sldLayoutId id="2147483950" r:id="rId24"/>
    <p:sldLayoutId id="2147483921" r:id="rId25"/>
    <p:sldLayoutId id="2147483916" r:id="rId26"/>
    <p:sldLayoutId id="2147483922" r:id="rId27"/>
    <p:sldLayoutId id="2147483953" r:id="rId28"/>
    <p:sldLayoutId id="2147483956" r:id="rId29"/>
    <p:sldLayoutId id="2147483923" r:id="rId30"/>
    <p:sldLayoutId id="2147483924" r:id="rId31"/>
    <p:sldLayoutId id="2147483926" r:id="rId32"/>
    <p:sldLayoutId id="2147483925" r:id="rId33"/>
    <p:sldLayoutId id="2147483959" r:id="rId34"/>
    <p:sldLayoutId id="2147483937" r:id="rId35"/>
    <p:sldLayoutId id="2147483932" r:id="rId36"/>
    <p:sldLayoutId id="2147483934" r:id="rId37"/>
    <p:sldLayoutId id="2147483935" r:id="rId38"/>
    <p:sldLayoutId id="2147483936" r:id="rId39"/>
    <p:sldLayoutId id="2147483938" r:id="rId40"/>
    <p:sldLayoutId id="2147483939" r:id="rId41"/>
    <p:sldLayoutId id="2147483940" r:id="rId42"/>
    <p:sldLayoutId id="2147483943" r:id="rId43"/>
    <p:sldLayoutId id="2147483960" r:id="rId44"/>
    <p:sldLayoutId id="2147483941" r:id="rId45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 userDrawn="1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33.png"/><Relationship Id="rId39" Type="http://schemas.openxmlformats.org/officeDocument/2006/relationships/image" Target="../media/image46.svg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42" Type="http://schemas.openxmlformats.org/officeDocument/2006/relationships/image" Target="../media/image49.png"/><Relationship Id="rId47" Type="http://schemas.openxmlformats.org/officeDocument/2006/relationships/image" Target="../media/image54.svg"/><Relationship Id="rId50" Type="http://schemas.openxmlformats.org/officeDocument/2006/relationships/image" Target="../media/image57.png"/><Relationship Id="rId55" Type="http://schemas.openxmlformats.org/officeDocument/2006/relationships/image" Target="../media/image6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svg"/><Relationship Id="rId29" Type="http://schemas.openxmlformats.org/officeDocument/2006/relationships/image" Target="../media/image36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32" Type="http://schemas.openxmlformats.org/officeDocument/2006/relationships/image" Target="../media/image39.png"/><Relationship Id="rId37" Type="http://schemas.openxmlformats.org/officeDocument/2006/relationships/image" Target="../media/image44.svg"/><Relationship Id="rId40" Type="http://schemas.openxmlformats.org/officeDocument/2006/relationships/image" Target="../media/image47.png"/><Relationship Id="rId45" Type="http://schemas.openxmlformats.org/officeDocument/2006/relationships/image" Target="../media/image52.svg"/><Relationship Id="rId53" Type="http://schemas.openxmlformats.org/officeDocument/2006/relationships/image" Target="../media/image60.png"/><Relationship Id="rId5" Type="http://schemas.openxmlformats.org/officeDocument/2006/relationships/image" Target="../media/image12.png"/><Relationship Id="rId19" Type="http://schemas.openxmlformats.org/officeDocument/2006/relationships/image" Target="../media/image26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34.svg"/><Relationship Id="rId30" Type="http://schemas.openxmlformats.org/officeDocument/2006/relationships/image" Target="../media/image37.png"/><Relationship Id="rId35" Type="http://schemas.openxmlformats.org/officeDocument/2006/relationships/image" Target="../media/image42.svg"/><Relationship Id="rId43" Type="http://schemas.openxmlformats.org/officeDocument/2006/relationships/image" Target="../media/image50.svg"/><Relationship Id="rId48" Type="http://schemas.openxmlformats.org/officeDocument/2006/relationships/image" Target="../media/image55.png"/><Relationship Id="rId56" Type="http://schemas.openxmlformats.org/officeDocument/2006/relationships/image" Target="../media/image63.svg"/><Relationship Id="rId8" Type="http://schemas.openxmlformats.org/officeDocument/2006/relationships/image" Target="../media/image15.svg"/><Relationship Id="rId51" Type="http://schemas.openxmlformats.org/officeDocument/2006/relationships/image" Target="../media/image58.png"/><Relationship Id="rId3" Type="http://schemas.openxmlformats.org/officeDocument/2006/relationships/image" Target="../media/image10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svg"/><Relationship Id="rId38" Type="http://schemas.openxmlformats.org/officeDocument/2006/relationships/image" Target="../media/image45.png"/><Relationship Id="rId46" Type="http://schemas.openxmlformats.org/officeDocument/2006/relationships/image" Target="../media/image53.png"/><Relationship Id="rId20" Type="http://schemas.openxmlformats.org/officeDocument/2006/relationships/image" Target="../media/image27.svg"/><Relationship Id="rId41" Type="http://schemas.openxmlformats.org/officeDocument/2006/relationships/image" Target="../media/image48.svg"/><Relationship Id="rId54" Type="http://schemas.openxmlformats.org/officeDocument/2006/relationships/image" Target="../media/image61.sv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3.sv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49" Type="http://schemas.openxmlformats.org/officeDocument/2006/relationships/image" Target="../media/image56.svg"/><Relationship Id="rId57" Type="http://schemas.openxmlformats.org/officeDocument/2006/relationships/image" Target="../media/image64.png"/><Relationship Id="rId10" Type="http://schemas.openxmlformats.org/officeDocument/2006/relationships/image" Target="../media/image17.svg"/><Relationship Id="rId31" Type="http://schemas.openxmlformats.org/officeDocument/2006/relationships/image" Target="../media/image38.svg"/><Relationship Id="rId44" Type="http://schemas.openxmlformats.org/officeDocument/2006/relationships/image" Target="../media/image51.png"/><Relationship Id="rId52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DE25-3734-BCDB-8658-C87F65C8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IBM Plex Sans Medm" panose="020B0503050203000203" pitchFamily="34" charset="0"/>
                <a:ea typeface="IBM Plex Sans Medm"/>
                <a:cs typeface="IBM Plex Sans Medm"/>
                <a:sym typeface="IBM Plex Sans Medium"/>
              </a:rPr>
              <a:t>Templates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Sample layouts</a:t>
            </a:r>
            <a:endParaRPr lang="en-BR" dirty="0"/>
          </a:p>
        </p:txBody>
      </p: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010C1C71-D916-3D45-47D2-88C3F55772BC}"/>
              </a:ext>
            </a:extLst>
          </p:cNvPr>
          <p:cNvCxnSpPr/>
          <p:nvPr/>
        </p:nvCxnSpPr>
        <p:spPr bwMode="auto">
          <a:xfrm>
            <a:off x="6096000" y="586092"/>
            <a:ext cx="0" cy="113919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4B63A62-CE86-1FBF-4154-C5FB8C33F354}"/>
              </a:ext>
            </a:extLst>
          </p:cNvPr>
          <p:cNvSpPr txBox="1"/>
          <p:nvPr/>
        </p:nvSpPr>
        <p:spPr>
          <a:xfrm>
            <a:off x="6673044" y="576072"/>
            <a:ext cx="8569327" cy="689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2438400">
              <a:defRPr sz="2800">
                <a:solidFill>
                  <a:srgbClr val="000000"/>
                </a:solidFill>
              </a:defRPr>
            </a:pPr>
            <a:r>
              <a:rPr lang="en-US" sz="2800" dirty="0"/>
              <a:t>The following covers are available for presentations.</a:t>
            </a:r>
          </a:p>
          <a:p>
            <a:pPr defTabSz="2438400">
              <a:defRPr sz="2800">
                <a:solidFill>
                  <a:srgbClr val="000000"/>
                </a:solidFill>
              </a:defRPr>
            </a:pPr>
            <a:endParaRPr lang="en-US" sz="2800" dirty="0"/>
          </a:p>
          <a:p>
            <a:pPr defTabSz="2438400">
              <a:defRPr sz="2800">
                <a:solidFill>
                  <a:srgbClr val="000000"/>
                </a:solidFill>
              </a:defRPr>
            </a:pPr>
            <a:r>
              <a:rPr lang="en-US" sz="2800" dirty="0"/>
              <a:t>Additionally, a few sample slides have been provided. There are many more layout options available in the template / layout dropdown as well. Most layouts default to Blue 60 text as a spot color, feel free to update to Purple 60 or Magenta 50 (as shown in the example slides) to feel more on brand with Qiskit.</a:t>
            </a:r>
          </a:p>
          <a:p>
            <a:pPr defTabSz="2438400">
              <a:defRPr sz="2800">
                <a:solidFill>
                  <a:srgbClr val="000000"/>
                </a:solidFill>
              </a:defRPr>
            </a:pPr>
            <a:endParaRPr lang="en-US" sz="2800" dirty="0"/>
          </a:p>
          <a:p>
            <a:pPr defTabSz="2438400">
              <a:defRPr sz="2800">
                <a:solidFill>
                  <a:srgbClr val="000000"/>
                </a:solidFill>
              </a:defRPr>
            </a:pPr>
            <a:r>
              <a:rPr lang="en-US" sz="2800" dirty="0"/>
              <a:t>Lastly, there are a few digital stickers on the last page of this template to add small visual elements to slide content when needed. </a:t>
            </a:r>
          </a:p>
          <a:p>
            <a:pPr defTabSz="2438400">
              <a:defRPr sz="2800">
                <a:solidFill>
                  <a:srgbClr val="000000"/>
                </a:solidFill>
              </a:defRPr>
            </a:pPr>
            <a:endParaRPr lang="en-US" sz="2800" dirty="0"/>
          </a:p>
          <a:p>
            <a:pPr defTabSz="2438400">
              <a:defRPr sz="2800">
                <a:solidFill>
                  <a:srgbClr val="000000"/>
                </a:solidFill>
              </a:defRPr>
            </a:pPr>
            <a:r>
              <a:rPr lang="en-US" sz="2800" dirty="0"/>
              <a:t>Some example slides are included showing how the Fall Fest badge can be placed on pages when needed but it is </a:t>
            </a:r>
            <a:r>
              <a:rPr lang="en-US" sz="2800" b="1" dirty="0">
                <a:latin typeface="IBM Plex Sans SmBld" panose="020B0503050203000203" pitchFamily="34" charset="0"/>
              </a:rPr>
              <a:t>not required </a:t>
            </a:r>
            <a:r>
              <a:rPr lang="en-US" sz="2800" dirty="0"/>
              <a:t>on every page.</a:t>
            </a:r>
            <a:endParaRPr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67C2DE-A7A0-75EF-AA7F-170A731D66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2110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63B98A-63E0-51EE-3452-1453E3FD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28/36/44pt headline, </a:t>
            </a:r>
            <a:br>
              <a:rPr lang="en-US"/>
            </a:br>
            <a:r>
              <a:rPr lang="en-US"/>
              <a:t>5 lines maximum, sentence case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B554CE-CEBA-7FA0-A0EC-B39A24423B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384048"/>
            <a:ext cx="4951413" cy="2859087"/>
          </a:xfrm>
        </p:spPr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C552-EA0C-BC92-1680-1346F27497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28/36/44pt text superscript number at end of claim and add source URL to speaker notes for completeness and accessibility</a:t>
            </a:r>
            <a:r>
              <a:rPr lang="en-US" baseline="30000"/>
              <a:t>1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64FAA9-E132-D96E-42D3-D0878916CE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8A3FFC"/>
                </a:solidFill>
              </a:rPr>
              <a:t>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616A23-92AD-A6BF-BC58-65B4F9270D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28/36/44pt text superscript number at end of claim and add source URL to speaker notes for completeness and accessibility</a:t>
            </a:r>
            <a:r>
              <a:rPr lang="en-US" baseline="30000"/>
              <a:t>2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EDBFA08-7379-A02F-70AB-27238E29947E}"/>
              </a:ext>
            </a:extLst>
          </p:cNvPr>
          <p:cNvSpPr txBox="1">
            <a:spLocks/>
          </p:cNvSpPr>
          <p:nvPr/>
        </p:nvSpPr>
        <p:spPr>
          <a:xfrm>
            <a:off x="6667500" y="8369987"/>
            <a:ext cx="4951413" cy="2857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0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kern="0">
                <a:solidFill>
                  <a:srgbClr val="8A3FFC"/>
                </a:solidFill>
              </a:rPr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7CD29B-CF17-A33A-5171-B360B71DA4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28/36/44pt text superscript number at end of claim and add source URL to speaker notes for completeness and accessibility</a:t>
            </a:r>
            <a:r>
              <a:rPr lang="en-US" baseline="30000"/>
              <a:t>3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954DE-B18C-42EF-6F2B-BFCE92A636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1. Lorem source name</a:t>
            </a:r>
            <a:br>
              <a:rPr lang="en-US" dirty="0"/>
            </a:br>
            <a:r>
              <a:rPr lang="en-US" dirty="0"/>
              <a:t>Source: 2. Lorem second source name</a:t>
            </a:r>
            <a:br>
              <a:rPr lang="en-US" dirty="0"/>
            </a:br>
            <a:r>
              <a:rPr lang="en-US" dirty="0"/>
              <a:t>Source: 3. Lorem third source name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D679A8F-AC0F-54A7-5994-CA7756D5831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31656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6976-2BA6-35F5-A03B-6D1D6B3B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64/86pt headline, 3 lines maximum, sentence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A1B8-5B05-553C-D904-F7959C00A1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Sed at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a pulvinar </a:t>
            </a:r>
            <a:r>
              <a:rPr lang="en-US" dirty="0" err="1"/>
              <a:t>sapien</a:t>
            </a:r>
            <a:r>
              <a:rPr lang="en-US" dirty="0"/>
              <a:t>.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 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Vestibulum </a:t>
            </a:r>
            <a:r>
              <a:rPr lang="en-US" dirty="0" err="1"/>
              <a:t>viverra</a:t>
            </a:r>
            <a:r>
              <a:rPr lang="en-US" dirty="0"/>
              <a:t>, ante ac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7D2C3-481B-FC7A-BBA0-DA0DBDB5A7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Vestibulum </a:t>
            </a:r>
            <a:r>
              <a:rPr lang="en-US" err="1"/>
              <a:t>viverra</a:t>
            </a:r>
            <a:r>
              <a:rPr lang="en-US"/>
              <a:t>, ante ac </a:t>
            </a:r>
            <a:r>
              <a:rPr lang="en-US" err="1"/>
              <a:t>placerat</a:t>
            </a:r>
            <a:r>
              <a:rPr lang="en-US"/>
              <a:t>. </a:t>
            </a:r>
            <a:br>
              <a:rPr lang="en-US"/>
            </a:br>
            <a:endParaRPr lang="en-US"/>
          </a:p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br>
              <a:rPr lang="en-US"/>
            </a:br>
            <a:r>
              <a:rPr lang="en-US"/>
              <a:t>Sed at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a pulvinar </a:t>
            </a:r>
            <a:r>
              <a:rPr lang="en-US" err="1"/>
              <a:t>sapien</a:t>
            </a:r>
            <a:r>
              <a:rPr lang="en-US"/>
              <a:t>.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r>
              <a:rPr lang="en-US"/>
              <a:t> </a:t>
            </a:r>
            <a:r>
              <a:rPr lang="en-US" err="1"/>
              <a:t>penatibus</a:t>
            </a:r>
            <a:r>
              <a:rPr lang="en-US"/>
              <a:t>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mus.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FC44BB-0EF8-A786-0FDD-54F2A1F353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D9A419-704B-FEA5-017C-1DBC9500D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926030" y="11348844"/>
            <a:ext cx="1892302" cy="1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6590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EF21C-27B5-5BD7-B916-D2EA3686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64/86pt headline, 3 lines maximum, sentence case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C7A0B03C-A3AA-C4D2-5893-87ECE9BC2517}"/>
              </a:ext>
            </a:extLst>
          </p:cNvPr>
          <p:cNvCxnSpPr/>
          <p:nvPr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36602-67CE-96C1-8874-219512AB48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28/36pt text, 3 lines maximum, sentence case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576C3-E5F3-E003-50F0-F52E5B1339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Sed at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a pulvinar </a:t>
            </a:r>
            <a:r>
              <a:rPr lang="en-US" err="1"/>
              <a:t>sapien</a:t>
            </a:r>
            <a:r>
              <a:rPr lang="en-US"/>
              <a:t>.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r>
              <a:rPr lang="en-US"/>
              <a:t> </a:t>
            </a:r>
            <a:r>
              <a:rPr lang="en-US" err="1"/>
              <a:t>penatibus</a:t>
            </a:r>
            <a:r>
              <a:rPr lang="en-US"/>
              <a:t>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,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mus.</a:t>
            </a:r>
            <a:br>
              <a:rPr lang="en-US"/>
            </a:br>
            <a:endParaRPr lang="en-US"/>
          </a:p>
          <a:p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sed </a:t>
            </a:r>
            <a:r>
              <a:rPr lang="en-US" err="1"/>
              <a:t>elementum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lorem </a:t>
            </a:r>
            <a:r>
              <a:rPr lang="en-US" err="1"/>
              <a:t>laoreet</a:t>
            </a:r>
            <a:r>
              <a:rPr lang="en-US"/>
              <a:t>,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vel, tempus </a:t>
            </a:r>
            <a:r>
              <a:rPr lang="en-US" err="1"/>
              <a:t>odio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ac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,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iaculis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Proin </a:t>
            </a:r>
            <a:r>
              <a:rPr lang="en-US" err="1"/>
              <a:t>dapibus</a:t>
            </a:r>
            <a:r>
              <a:rPr lang="en-US"/>
              <a:t> porta </a:t>
            </a:r>
            <a:r>
              <a:rPr lang="en-US" err="1"/>
              <a:t>mollis</a:t>
            </a:r>
            <a:r>
              <a:rPr lang="en-US"/>
              <a:t>.</a:t>
            </a:r>
            <a:br>
              <a:rPr lang="en-US"/>
            </a:br>
            <a:endParaRPr lang="en-US"/>
          </a:p>
          <a:p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Vestibulum </a:t>
            </a:r>
            <a:r>
              <a:rPr lang="en-US" err="1"/>
              <a:t>viverra</a:t>
            </a:r>
            <a:r>
              <a:rPr lang="en-US"/>
              <a:t>, ante ac </a:t>
            </a:r>
            <a:r>
              <a:rPr lang="en-US" err="1"/>
              <a:t>placerat</a:t>
            </a:r>
            <a:r>
              <a:rPr lang="en-US"/>
              <a:t> pulvinar,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, ac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mi.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ultrices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at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, sed </a:t>
            </a:r>
            <a:r>
              <a:rPr lang="en-US" err="1"/>
              <a:t>ullamcorper</a:t>
            </a:r>
            <a:r>
              <a:rPr lang="en-US"/>
              <a:t>.</a:t>
            </a:r>
          </a:p>
        </p:txBody>
      </p:sp>
      <p:cxnSp>
        <p:nvCxnSpPr>
          <p:cNvPr id="10" name="Straight Connector 9" descr="Vertical column divider">
            <a:extLst>
              <a:ext uri="{FF2B5EF4-FFF2-40B4-BE49-F238E27FC236}">
                <a16:creationId xmlns:a16="http://schemas.microsoft.com/office/drawing/2014/main" id="{E009C93B-1E91-2729-0D6D-102D69C3BF88}"/>
              </a:ext>
            </a:extLst>
          </p:cNvPr>
          <p:cNvCxnSpPr/>
          <p:nvPr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CCCE-DF39-3BAB-0F35-D743DD761B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28/36pt text, 3 lines maximum, sentence case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1C034C-3694-08F0-0CDE-191D431A5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Sed at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a pulvinar </a:t>
            </a:r>
            <a:r>
              <a:rPr lang="en-US" err="1"/>
              <a:t>sapien</a:t>
            </a:r>
            <a:r>
              <a:rPr lang="en-US"/>
              <a:t>.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r>
              <a:rPr lang="en-US"/>
              <a:t> </a:t>
            </a:r>
            <a:r>
              <a:rPr lang="en-US" err="1"/>
              <a:t>penatibus</a:t>
            </a:r>
            <a:r>
              <a:rPr lang="en-US"/>
              <a:t>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,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mus. </a:t>
            </a:r>
            <a:br>
              <a:rPr lang="en-US"/>
            </a:br>
            <a:endParaRPr lang="en-US"/>
          </a:p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sed </a:t>
            </a:r>
            <a:r>
              <a:rPr lang="en-US" err="1"/>
              <a:t>elementum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lorem </a:t>
            </a:r>
            <a:r>
              <a:rPr lang="en-US" err="1"/>
              <a:t>laoreet</a:t>
            </a:r>
            <a:r>
              <a:rPr lang="en-US"/>
              <a:t>,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vel, tempus </a:t>
            </a:r>
            <a:r>
              <a:rPr lang="en-US" err="1"/>
              <a:t>odio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ac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,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iaculis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Proin </a:t>
            </a:r>
            <a:r>
              <a:rPr lang="en-US" err="1"/>
              <a:t>dapibus</a:t>
            </a:r>
            <a:r>
              <a:rPr lang="en-US"/>
              <a:t> porta </a:t>
            </a:r>
            <a:r>
              <a:rPr lang="en-US" err="1"/>
              <a:t>mollis</a:t>
            </a:r>
            <a:r>
              <a:rPr lang="en-US"/>
              <a:t>.</a:t>
            </a:r>
            <a:br>
              <a:rPr lang="en-US"/>
            </a:br>
            <a:endParaRPr lang="en-US"/>
          </a:p>
          <a:p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Vestibulum </a:t>
            </a:r>
            <a:r>
              <a:rPr lang="en-US" err="1"/>
              <a:t>viverra</a:t>
            </a:r>
            <a:r>
              <a:rPr lang="en-US"/>
              <a:t>, ante ac </a:t>
            </a:r>
            <a:r>
              <a:rPr lang="en-US" err="1"/>
              <a:t>placerat</a:t>
            </a:r>
            <a:r>
              <a:rPr lang="en-US"/>
              <a:t> pulvinar,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, ac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mi.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ultrices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F77BD6-8F53-AFCC-B005-6A5E46C3BA6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E768CD-CD10-DAC3-B1A4-852567B20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7850" y="10106213"/>
            <a:ext cx="1892302" cy="1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6102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32D50B-E670-3E8D-4311-02C22747FD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24/28 eyebrow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86563-2B8E-BC80-D0D7-1ED571ACC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/>
          <a:lstStyle/>
          <a:p>
            <a:r>
              <a:rPr lang="en-US" dirty="0"/>
              <a:t>64/86pt headline, 3 lines maximum, sentence case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CB780BAF-D571-686E-6AF1-9E6403F742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813D6-5ED6-9A38-316B-0E422FE225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Section one</a:t>
            </a:r>
          </a:p>
          <a:p>
            <a:endParaRPr lang="en-US" dirty="0"/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sem.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 </a:t>
            </a:r>
          </a:p>
          <a:p>
            <a:endParaRPr lang="en-US" dirty="0"/>
          </a:p>
        </p:txBody>
      </p:sp>
      <p:cxnSp>
        <p:nvCxnSpPr>
          <p:cNvPr id="12" name="Straight Connector 11" descr="Vertical column divider">
            <a:extLst>
              <a:ext uri="{FF2B5EF4-FFF2-40B4-BE49-F238E27FC236}">
                <a16:creationId xmlns:a16="http://schemas.microsoft.com/office/drawing/2014/main" id="{64F68DF2-0445-D221-52E0-2D45AC03BB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2FD26B-995C-97E5-79CE-C55473DED2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Section two</a:t>
            </a:r>
          </a:p>
          <a:p>
            <a:endParaRPr lang="en-US" dirty="0"/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sem.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 </a:t>
            </a:r>
          </a:p>
          <a:p>
            <a:endParaRPr lang="en-US" dirty="0"/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1726E15D-8A4D-A0F0-7BE7-24B3C22A91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6096000"/>
            <a:ext cx="1162202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55F095-493C-B2AA-49B7-76B27ED1B0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Section three</a:t>
            </a:r>
          </a:p>
          <a:p>
            <a:endParaRPr lang="en-US" dirty="0"/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sem.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 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6453F0-0A6C-C895-C568-77196B99C5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Section four</a:t>
            </a:r>
          </a:p>
          <a:p>
            <a:endParaRPr lang="en-US" dirty="0"/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sem.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 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99B028-C63A-E86C-542E-0D7EC7BD6D8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29F7B-6BFD-7276-CC4B-877FEB89E6EE}"/>
              </a:ext>
            </a:extLst>
          </p:cNvPr>
          <p:cNvSpPr txBox="1"/>
          <p:nvPr/>
        </p:nvSpPr>
        <p:spPr>
          <a:xfrm>
            <a:off x="26273760" y="1264920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EAE8A7-2D35-9469-9036-AE2D3D2B0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4675" y="10109200"/>
            <a:ext cx="18923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7784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E72D-2E58-5FA9-35AF-EA3BF67E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64/86pt headline, 3 lines maximum, sentence case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F3C48B13-D468-45C9-5E8D-1CC3FCDBC286}"/>
              </a:ext>
            </a:extLst>
          </p:cNvPr>
          <p:cNvCxnSpPr/>
          <p:nvPr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6A4A6-BFA6-4140-B1ED-1F00BB0D2D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6400" dirty="0">
                <a:solidFill>
                  <a:srgbClr val="EE5396"/>
                </a:solidFill>
              </a:rPr>
              <a:t>1</a:t>
            </a:r>
          </a:p>
          <a:p>
            <a:br>
              <a:rPr lang="en-US" dirty="0"/>
            </a:br>
            <a:r>
              <a:rPr lang="en-US" dirty="0"/>
              <a:t>Numbers are optional.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sem.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 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6B527F30-F60A-AA2B-370A-41F9EF0116AE}"/>
              </a:ext>
            </a:extLst>
          </p:cNvPr>
          <p:cNvCxnSpPr>
            <a:cxnSpLocks/>
          </p:cNvCxnSpPr>
          <p:nvPr/>
        </p:nvCxnSpPr>
        <p:spPr bwMode="auto">
          <a:xfrm>
            <a:off x="6096000" y="6096000"/>
            <a:ext cx="0" cy="587044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EDFC4-C9C9-2112-4D9D-362541F552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6400" dirty="0">
                <a:solidFill>
                  <a:srgbClr val="EE5396"/>
                </a:solidFill>
              </a:rPr>
              <a:t>2</a:t>
            </a:r>
          </a:p>
          <a:p>
            <a:br>
              <a:rPr lang="en-US" dirty="0"/>
            </a:br>
            <a:r>
              <a:rPr lang="en-US" dirty="0"/>
              <a:t>Numbers are optional.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sem.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 </a:t>
            </a:r>
          </a:p>
        </p:txBody>
      </p:sp>
      <p:cxnSp>
        <p:nvCxnSpPr>
          <p:cNvPr id="12" name="Straight Connector 11" descr="Vertical column divider">
            <a:extLst>
              <a:ext uri="{FF2B5EF4-FFF2-40B4-BE49-F238E27FC236}">
                <a16:creationId xmlns:a16="http://schemas.microsoft.com/office/drawing/2014/main" id="{79B6307B-3FFE-4197-344B-4318A0921143}"/>
              </a:ext>
            </a:extLst>
          </p:cNvPr>
          <p:cNvCxnSpPr>
            <a:cxnSpLocks/>
          </p:cNvCxnSpPr>
          <p:nvPr/>
        </p:nvCxnSpPr>
        <p:spPr bwMode="auto">
          <a:xfrm>
            <a:off x="12188952" y="6099048"/>
            <a:ext cx="0" cy="589063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D3721-3096-C555-ADE3-C6C024CF3F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6400" dirty="0">
                <a:solidFill>
                  <a:srgbClr val="EE5396"/>
                </a:solidFill>
              </a:rPr>
              <a:t>3</a:t>
            </a:r>
          </a:p>
          <a:p>
            <a:br>
              <a:rPr lang="en-US" dirty="0"/>
            </a:br>
            <a:r>
              <a:rPr lang="en-US" dirty="0"/>
              <a:t>Numbers are optional.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sem.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 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79653C59-D4EB-061B-BEE9-54F43A1A5BD7}"/>
              </a:ext>
            </a:extLst>
          </p:cNvPr>
          <p:cNvCxnSpPr>
            <a:cxnSpLocks/>
          </p:cNvCxnSpPr>
          <p:nvPr/>
        </p:nvCxnSpPr>
        <p:spPr bwMode="auto">
          <a:xfrm>
            <a:off x="18288000" y="6096000"/>
            <a:ext cx="0" cy="5868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0DC560-FF7F-9500-14CC-65574A232B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6400" dirty="0">
                <a:solidFill>
                  <a:srgbClr val="EE5396"/>
                </a:solidFill>
              </a:rPr>
              <a:t>4</a:t>
            </a:r>
          </a:p>
          <a:p>
            <a:br>
              <a:rPr lang="en-US" dirty="0"/>
            </a:br>
            <a:r>
              <a:rPr lang="en-US" dirty="0"/>
              <a:t>Numbers are optional.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sem.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F5069CF-12C8-5065-5D51-A2D4F896D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A592C4-BA9E-5690-A307-8B62A6898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912263" y="532124"/>
            <a:ext cx="18923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4674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52BC-A31A-3AFD-FA62-5B081B61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28/36/44pt headline, 3 lines maximum, sentence 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1F429-A819-1589-FBA7-B0AB71D7DF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Sed at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a pulvinar </a:t>
            </a:r>
            <a:r>
              <a:rPr lang="en-US" err="1"/>
              <a:t>sapien</a:t>
            </a:r>
            <a:r>
              <a:rPr lang="en-US"/>
              <a:t>.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r>
              <a:rPr lang="en-US"/>
              <a:t> pen et </a:t>
            </a:r>
            <a:r>
              <a:rPr lang="en-US" err="1"/>
              <a:t>magnis</a:t>
            </a:r>
            <a:r>
              <a:rPr lang="en-US"/>
              <a:t> dis </a:t>
            </a:r>
            <a:r>
              <a:rPr lang="en-US" err="1"/>
              <a:t>parturi</a:t>
            </a:r>
            <a:r>
              <a:rPr lang="en-US"/>
              <a:t> </a:t>
            </a:r>
            <a:r>
              <a:rPr lang="en-US" err="1"/>
              <a:t>montes</a:t>
            </a:r>
            <a:r>
              <a:rPr lang="en-US"/>
              <a:t>, </a:t>
            </a:r>
            <a:r>
              <a:rPr lang="en-US" err="1"/>
              <a:t>nasce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nonamus</a:t>
            </a:r>
            <a:r>
              <a:rPr lang="en-US"/>
              <a:t> </a:t>
            </a:r>
            <a:r>
              <a:rPr lang="en-US" err="1"/>
              <a:t>totalis</a:t>
            </a:r>
            <a:r>
              <a:rPr lang="en-US"/>
              <a:t> </a:t>
            </a:r>
            <a:r>
              <a:rPr lang="en-US" err="1"/>
              <a:t>ellimatus</a:t>
            </a:r>
            <a:r>
              <a:rPr lang="en-US"/>
              <a:t> est. </a:t>
            </a:r>
            <a:br>
              <a:rPr lang="en-US"/>
            </a:br>
            <a:endParaRPr lang="en-US"/>
          </a:p>
          <a:p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Vestibulum </a:t>
            </a:r>
            <a:r>
              <a:rPr lang="en-US" err="1"/>
              <a:t>viverra</a:t>
            </a:r>
            <a:r>
              <a:rPr lang="en-US"/>
              <a:t>, ante ac </a:t>
            </a:r>
            <a:r>
              <a:rPr lang="en-US" err="1"/>
              <a:t>placerat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00F604-0481-AD77-9049-C690DC1A4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Vestibulum </a:t>
            </a:r>
            <a:r>
              <a:rPr lang="en-US" err="1"/>
              <a:t>viverra</a:t>
            </a:r>
            <a:r>
              <a:rPr lang="en-US"/>
              <a:t>, ante ac </a:t>
            </a:r>
            <a:r>
              <a:rPr lang="en-US" err="1"/>
              <a:t>placerat</a:t>
            </a:r>
            <a:r>
              <a:rPr lang="en-US"/>
              <a:t>. </a:t>
            </a:r>
            <a:br>
              <a:rPr lang="en-US"/>
            </a:br>
            <a:endParaRPr lang="en-US"/>
          </a:p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Sed at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a pulvinar </a:t>
            </a:r>
            <a:r>
              <a:rPr lang="en-US" err="1"/>
              <a:t>sapien</a:t>
            </a:r>
            <a:r>
              <a:rPr lang="en-US"/>
              <a:t>.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r>
              <a:rPr lang="en-US"/>
              <a:t> pen et </a:t>
            </a:r>
            <a:r>
              <a:rPr lang="en-US" err="1"/>
              <a:t>magnis</a:t>
            </a:r>
            <a:r>
              <a:rPr lang="en-US"/>
              <a:t> dis </a:t>
            </a:r>
            <a:r>
              <a:rPr lang="en-US" err="1"/>
              <a:t>parturi</a:t>
            </a:r>
            <a:r>
              <a:rPr lang="en-US"/>
              <a:t> </a:t>
            </a:r>
            <a:r>
              <a:rPr lang="en-US" err="1"/>
              <a:t>montes</a:t>
            </a:r>
            <a:r>
              <a:rPr lang="en-US"/>
              <a:t>, </a:t>
            </a:r>
            <a:r>
              <a:rPr lang="en-US" err="1"/>
              <a:t>nasce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nonamus</a:t>
            </a:r>
            <a:r>
              <a:rPr lang="en-US"/>
              <a:t> </a:t>
            </a:r>
            <a:r>
              <a:rPr lang="en-US" err="1"/>
              <a:t>totalis</a:t>
            </a:r>
            <a:r>
              <a:rPr lang="en-US"/>
              <a:t> </a:t>
            </a:r>
            <a:r>
              <a:rPr lang="en-US" err="1"/>
              <a:t>ellimatus</a:t>
            </a:r>
            <a:r>
              <a:rPr lang="en-US"/>
              <a:t> est. </a:t>
            </a:r>
          </a:p>
          <a:p>
            <a:endParaRPr lang="en-US"/>
          </a:p>
        </p:txBody>
      </p:sp>
      <p:sp>
        <p:nvSpPr>
          <p:cNvPr id="7" name="Picture Placeholder 10" descr="Place imagery here">
            <a:extLst>
              <a:ext uri="{FF2B5EF4-FFF2-40B4-BE49-F238E27FC236}">
                <a16:creationId xmlns:a16="http://schemas.microsoft.com/office/drawing/2014/main" id="{77A7CC8A-F8D4-01B6-C299-15983476A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75C6E-9935-614F-FDDF-F1F6697CD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307671-4424-C753-1DC8-469EFBE61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682597" y="11237101"/>
            <a:ext cx="1892302" cy="1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3939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818525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C98D-94A9-A2E6-CB8A-310FF214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751937"/>
          </a:xfrm>
        </p:spPr>
        <p:txBody>
          <a:bodyPr/>
          <a:lstStyle/>
          <a:p>
            <a:r>
              <a:rPr lang="en-US" dirty="0"/>
              <a:t>Digital Stickers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B11C1B-0C99-3EBC-85B0-D05FA8E752C3}"/>
              </a:ext>
            </a:extLst>
          </p:cNvPr>
          <p:cNvSpPr txBox="1">
            <a:spLocks/>
          </p:cNvSpPr>
          <p:nvPr/>
        </p:nvSpPr>
        <p:spPr>
          <a:xfrm>
            <a:off x="5888510" y="582422"/>
            <a:ext cx="5148458" cy="1053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These digital stickers can be used to add small visual elements to presentation content.  The 2024 badge is the primary mark if a small element is needed to denote </a:t>
            </a:r>
            <a:r>
              <a:rPr lang="en-US" sz="1400" dirty="0">
                <a:solidFill>
                  <a:srgbClr val="1D1C1D"/>
                </a:solidFill>
                <a:latin typeface="IBM Plex Sans" panose="020B0503050203000203" pitchFamily="34" charset="0"/>
              </a:rPr>
              <a:t>Fall Fest </a:t>
            </a:r>
            <a:r>
              <a:rPr lang="en-US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content. </a:t>
            </a:r>
            <a:endParaRPr lang="en-US" sz="1400" kern="0" dirty="0">
              <a:latin typeface="IBM Plex Sans" panose="020B0503050203000203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FEB166-FD0E-3144-E09B-015196F9E3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A0F6D6-BA76-7DB8-2A5B-213BD6F92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D3B1EE6C-934B-6E51-8F71-2B070CC82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752" y="10796537"/>
            <a:ext cx="1555858" cy="155585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7C5B4D54-6DDC-432B-0A9A-C38F02929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9297" y="10752981"/>
            <a:ext cx="1635423" cy="1635423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47707B2D-55EF-2516-B25B-C76AC87185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53425" y="10796537"/>
            <a:ext cx="1555858" cy="15558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F03DF5D-1EC4-83CE-8A80-E90F672031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859036" y="5401926"/>
            <a:ext cx="1296469" cy="6536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61E8388-814F-F3D2-7BD9-637ACE927B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380657" y="5401926"/>
            <a:ext cx="1296469" cy="65368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A680F77-222C-CCC1-7B70-937C77CB8E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037525" y="7418817"/>
            <a:ext cx="2375041" cy="72994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071F172-BC81-F6DB-A026-6A755F22AF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59037" y="3365295"/>
            <a:ext cx="1689195" cy="662429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2849D91F-3832-2240-7714-3AA80EB96BA0}"/>
              </a:ext>
            </a:extLst>
          </p:cNvPr>
          <p:cNvSpPr txBox="1"/>
          <p:nvPr/>
        </p:nvSpPr>
        <p:spPr>
          <a:xfrm>
            <a:off x="8940400" y="6970375"/>
            <a:ext cx="41833" cy="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51" name="Title 1">
            <a:extLst>
              <a:ext uri="{FF2B5EF4-FFF2-40B4-BE49-F238E27FC236}">
                <a16:creationId xmlns:a16="http://schemas.microsoft.com/office/drawing/2014/main" id="{5DDB9A78-266D-ABC0-D16F-FF211523EE3D}"/>
              </a:ext>
            </a:extLst>
          </p:cNvPr>
          <p:cNvSpPr txBox="1">
            <a:spLocks/>
          </p:cNvSpPr>
          <p:nvPr/>
        </p:nvSpPr>
        <p:spPr>
          <a:xfrm>
            <a:off x="725488" y="2613358"/>
            <a:ext cx="4949825" cy="75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Summer School 2024 Badge</a:t>
            </a:r>
            <a:endParaRPr lang="en-US" sz="1400" kern="0" dirty="0">
              <a:latin typeface="IBM Plex Sans" panose="020B0503050203000203" pitchFamily="34" charset="0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A4A9B60-7A54-84CF-97BF-53823B428634}"/>
              </a:ext>
            </a:extLst>
          </p:cNvPr>
          <p:cNvCxnSpPr>
            <a:cxnSpLocks/>
          </p:cNvCxnSpPr>
          <p:nvPr/>
        </p:nvCxnSpPr>
        <p:spPr bwMode="auto">
          <a:xfrm>
            <a:off x="4890974" y="2613358"/>
            <a:ext cx="0" cy="9383380"/>
          </a:xfrm>
          <a:prstGeom prst="line">
            <a:avLst/>
          </a:prstGeom>
          <a:ln w="12700">
            <a:solidFill>
              <a:srgbClr val="8D8D8D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itle 1">
            <a:extLst>
              <a:ext uri="{FF2B5EF4-FFF2-40B4-BE49-F238E27FC236}">
                <a16:creationId xmlns:a16="http://schemas.microsoft.com/office/drawing/2014/main" id="{08A69776-29DB-AFB5-DD8E-0C9E5C217DB5}"/>
              </a:ext>
            </a:extLst>
          </p:cNvPr>
          <p:cNvSpPr txBox="1">
            <a:spLocks/>
          </p:cNvSpPr>
          <p:nvPr/>
        </p:nvSpPr>
        <p:spPr>
          <a:xfrm>
            <a:off x="5880771" y="2613358"/>
            <a:ext cx="4949825" cy="75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D1C1D"/>
                </a:solidFill>
                <a:effectLst/>
                <a:latin typeface="IBM Plex Sans" panose="020B0503050203000203" pitchFamily="34" charset="0"/>
              </a:rPr>
              <a:t>Additional Digital Stickers</a:t>
            </a:r>
            <a:endParaRPr lang="en-US" sz="1400" kern="0" dirty="0">
              <a:latin typeface="IBM Plex Sans" panose="020B050305020300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4D8BE5-CA03-C500-C76D-4B05959254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727503" y="6093622"/>
            <a:ext cx="2383846" cy="23838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422031-2D69-E671-9CFB-F050A4BFB76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722136" y="3334096"/>
            <a:ext cx="2374900" cy="2374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C9DA6C-B782-3ADD-A6E9-220AA397333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776017" y="8933765"/>
            <a:ext cx="2374900" cy="2374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60E5AE-5C76-A4D9-04E6-C62C3FEC43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7806814" y="4310994"/>
            <a:ext cx="2159643" cy="644669"/>
          </a:xfrm>
          <a:prstGeom prst="rect">
            <a:avLst/>
          </a:prstGeom>
        </p:spPr>
      </p:pic>
      <p:pic>
        <p:nvPicPr>
          <p:cNvPr id="22" name="Picture 21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ECD49DDA-4E99-2645-0B77-671F6DD5FFC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85558" y="3360365"/>
            <a:ext cx="2159646" cy="65272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B205558-7527-5E38-7801-EB596DB9F46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8096903" y="6348525"/>
            <a:ext cx="2371622" cy="72889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3863000-7C3A-6928-55EA-103D0A87B52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5850935" y="6356379"/>
            <a:ext cx="1990928" cy="72103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8C3F15B-F2A7-CBA8-6549-758B97272DF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5850935" y="7427725"/>
            <a:ext cx="1990920" cy="72103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2CAA9D4-503D-7E45-51DD-311DD6C90BC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5880770" y="4346758"/>
            <a:ext cx="1712885" cy="67171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040AE65-1F4B-2D79-9941-76E99C421C1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8381916" y="3322404"/>
            <a:ext cx="2614930" cy="261493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FEBB3D96-6DD1-88CF-307E-CCD1A8C82A0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15584773" y="3335383"/>
            <a:ext cx="2590800" cy="259080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8E9125F6-4BEE-0F90-0EAF-B1C1AABAFEF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12763500" y="3322404"/>
            <a:ext cx="2614930" cy="261493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7FE430CD-725E-FCCE-8E3F-6B818489DEB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1203190" y="3318164"/>
            <a:ext cx="2601373" cy="2601373"/>
          </a:xfrm>
          <a:prstGeom prst="rect">
            <a:avLst/>
          </a:prstGeom>
        </p:spPr>
      </p:pic>
      <p:pic>
        <p:nvPicPr>
          <p:cNvPr id="3" name="Picture 43">
            <a:extLst>
              <a:ext uri="{FF2B5EF4-FFF2-40B4-BE49-F238E27FC236}">
                <a16:creationId xmlns:a16="http://schemas.microsoft.com/office/drawing/2014/main" id="{5D4F5898-1157-CB1A-7C70-DE16AAA1969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5858157" y="8472973"/>
            <a:ext cx="4215487" cy="728902"/>
          </a:xfrm>
          <a:prstGeom prst="rect">
            <a:avLst/>
          </a:prstGeom>
        </p:spPr>
      </p:pic>
      <p:pic>
        <p:nvPicPr>
          <p:cNvPr id="4" name="Picture 43">
            <a:extLst>
              <a:ext uri="{FF2B5EF4-FFF2-40B4-BE49-F238E27FC236}">
                <a16:creationId xmlns:a16="http://schemas.microsoft.com/office/drawing/2014/main" id="{45B762A5-CB50-8053-FC2D-3AA29FB8DA8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5858159" y="9525000"/>
            <a:ext cx="4215483" cy="72890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5F67530-EA5E-0042-E2F4-96397FE151D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1645563" y="8534400"/>
            <a:ext cx="2159000" cy="1752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E670574-3E8D-9016-BDAF-C0F2D1FB512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1099463" y="6349475"/>
            <a:ext cx="2705100" cy="1752600"/>
          </a:xfrm>
          <a:prstGeom prst="rect">
            <a:avLst/>
          </a:prstGeom>
        </p:spPr>
      </p:pic>
      <p:pic>
        <p:nvPicPr>
          <p:cNvPr id="26" name="Picture 25" descr="A symbol of a atom&#10;&#10;AI-generated content may be incorrect.">
            <a:extLst>
              <a:ext uri="{FF2B5EF4-FFF2-40B4-BE49-F238E27FC236}">
                <a16:creationId xmlns:a16="http://schemas.microsoft.com/office/drawing/2014/main" id="{EAB39792-EBA6-5E85-2204-CBB2FD1D13B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5298179" y="6349475"/>
            <a:ext cx="2495551" cy="2495551"/>
          </a:xfrm>
          <a:prstGeom prst="rect">
            <a:avLst/>
          </a:prstGeom>
        </p:spPr>
      </p:pic>
      <p:pic>
        <p:nvPicPr>
          <p:cNvPr id="28" name="Picture 27" descr="A purple flower with white and pink lines&#10;&#10;AI-generated content may be incorrect.">
            <a:extLst>
              <a:ext uri="{FF2B5EF4-FFF2-40B4-BE49-F238E27FC236}">
                <a16:creationId xmlns:a16="http://schemas.microsoft.com/office/drawing/2014/main" id="{4865140D-1018-384B-3652-F7243838707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2575616" y="6349475"/>
            <a:ext cx="2438401" cy="2438401"/>
          </a:xfrm>
          <a:prstGeom prst="rect">
            <a:avLst/>
          </a:prstGeom>
        </p:spPr>
      </p:pic>
      <p:pic>
        <p:nvPicPr>
          <p:cNvPr id="31" name="Picture 30" descr="A white circle with pink and blue circles and a black flower&#10;&#10;AI-generated content may be incorrect.">
            <a:extLst>
              <a:ext uri="{FF2B5EF4-FFF2-40B4-BE49-F238E27FC236}">
                <a16:creationId xmlns:a16="http://schemas.microsoft.com/office/drawing/2014/main" id="{FE83C1E0-5DA1-0885-9A26-2D161370F243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8090592" y="6335187"/>
            <a:ext cx="2586038" cy="2586038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CBD3C67-7E5C-05C4-5EAD-DA6C286AE9E4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8288000" y="9608127"/>
            <a:ext cx="2743200" cy="135774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6DDEBE7-8198-2FB9-EA81-71A8BE5EF23C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2763500" y="9433514"/>
            <a:ext cx="4711700" cy="2324100"/>
          </a:xfrm>
          <a:prstGeom prst="rect">
            <a:avLst/>
          </a:prstGeom>
        </p:spPr>
      </p:pic>
      <p:pic>
        <p:nvPicPr>
          <p:cNvPr id="38" name="Picture 37" descr="A pink and white infinity symbol&#10;&#10;AI-generated content may be incorrect.">
            <a:extLst>
              <a:ext uri="{FF2B5EF4-FFF2-40B4-BE49-F238E27FC236}">
                <a16:creationId xmlns:a16="http://schemas.microsoft.com/office/drawing/2014/main" id="{329AF22E-CFAD-9C67-F228-2F20A8E9AAF2}"/>
              </a:ext>
            </a:extLst>
          </p:cNvPr>
          <p:cNvPicPr>
            <a:picLocks noChangeAspect="1"/>
          </p:cNvPicPr>
          <p:nvPr/>
        </p:nvPicPr>
        <p:blipFill>
          <a:blip r:embed="rId57"/>
          <a:srcRect l="2842" t="25479" r="4006" b="24941"/>
          <a:stretch>
            <a:fillRect/>
          </a:stretch>
        </p:blipFill>
        <p:spPr>
          <a:xfrm>
            <a:off x="21462520" y="10676204"/>
            <a:ext cx="2481003" cy="13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7620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32209E-F31B-252A-814A-0CFF7266B5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rgbClr val="697077"/>
                </a:solidFill>
                <a:latin typeface="IBM Plex Mono" panose="020B0509050203000203" pitchFamily="49" charset="77"/>
              </a:rPr>
              <a:t>Qiskit</a:t>
            </a:r>
            <a:r>
              <a:rPr lang="en-US" dirty="0">
                <a:solidFill>
                  <a:srgbClr val="697077"/>
                </a:solidFill>
                <a:latin typeface="IBM Plex Mono" panose="020B0509050203000203" pitchFamily="49" charset="77"/>
              </a:rPr>
              <a:t> Fall Fest 2025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F397CE-182E-F598-FF86-5763C165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86pt, 1–2 lines, sentence case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527A6749-21A5-6FD2-6291-5767C624B55B}"/>
              </a:ext>
            </a:extLst>
          </p:cNvPr>
          <p:cNvSpPr txBox="1">
            <a:spLocks/>
          </p:cNvSpPr>
          <p:nvPr/>
        </p:nvSpPr>
        <p:spPr>
          <a:xfrm>
            <a:off x="568325" y="6858000"/>
            <a:ext cx="4956175" cy="1222512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1829379" rtl="0" eaLnBrk="1" latinLnBrk="0" hangingPunct="1">
              <a:defRPr sz="1600" b="0" i="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effectLst/>
                <a:latin typeface="IBM Plex Sans Medm" panose="020B0503050203000203" pitchFamily="34" charset="0"/>
              </a:rPr>
              <a:t>Firstname</a:t>
            </a:r>
            <a:r>
              <a:rPr lang="en-US" sz="2800" dirty="0">
                <a:effectLst/>
                <a:latin typeface="IBM Plex Sans Medm" panose="020B0503050203000203" pitchFamily="34" charset="0"/>
              </a:rPr>
              <a:t> </a:t>
            </a:r>
            <a:r>
              <a:rPr lang="en-US" sz="2800" dirty="0" err="1">
                <a:effectLst/>
                <a:latin typeface="IBM Plex Sans Medm" panose="020B0503050203000203" pitchFamily="34" charset="0"/>
              </a:rPr>
              <a:t>Lastname</a:t>
            </a:r>
            <a:br>
              <a:rPr lang="en-US" sz="2800" dirty="0">
                <a:effectLst/>
                <a:latin typeface="IBM Plex Sans Light" panose="020B0403050203000203" pitchFamily="34" charset="0"/>
              </a:rPr>
            </a:br>
            <a:r>
              <a:rPr lang="en-US" sz="2800" dirty="0">
                <a:effectLst/>
                <a:latin typeface="+mj-lt"/>
              </a:rPr>
              <a:t>Job Description</a:t>
            </a:r>
            <a:br>
              <a:rPr lang="en-US" sz="2800" dirty="0">
                <a:effectLst/>
                <a:latin typeface="+mj-lt"/>
              </a:rPr>
            </a:br>
            <a:r>
              <a:rPr lang="en-US" sz="2800" dirty="0">
                <a:effectLst/>
                <a:latin typeface="+mj-lt"/>
              </a:rPr>
              <a:t>IBM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CB8B6-F248-B3B0-369C-8FD47B1BE7F0}"/>
              </a:ext>
            </a:extLst>
          </p:cNvPr>
          <p:cNvSpPr txBox="1"/>
          <p:nvPr/>
        </p:nvSpPr>
        <p:spPr>
          <a:xfrm>
            <a:off x="22983568" y="-321276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marR="0" lvl="0" indent="-446749" algn="l" defTabSz="2438400" rtl="0" eaLnBrk="1" fontAlgn="auto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  <a:sym typeface="IBM Plex Sans Ligh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1E901EE-2717-0A7B-939F-5857C6DE4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414038" y="577850"/>
            <a:ext cx="11413182" cy="1255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5812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68565-7F8C-02B2-C023-76DFC301D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08D1FA-790B-BE98-6D1F-5A6EAB6BEB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rgbClr val="697077"/>
                </a:solidFill>
                <a:latin typeface="IBM Plex Mono" panose="020B0509050203000203" pitchFamily="49" charset="77"/>
              </a:rPr>
              <a:t>Qiskit</a:t>
            </a:r>
            <a:r>
              <a:rPr lang="en-US" dirty="0">
                <a:solidFill>
                  <a:srgbClr val="697077"/>
                </a:solidFill>
                <a:latin typeface="IBM Plex Mono" panose="020B0509050203000203" pitchFamily="49" charset="77"/>
              </a:rPr>
              <a:t> Fall Fest 2025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7EB306-8B59-F739-1EC6-FA841CDA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86pt, 1–2 lines, sentence case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73635637-1E5E-106A-A762-CEC4372BF058}"/>
              </a:ext>
            </a:extLst>
          </p:cNvPr>
          <p:cNvSpPr txBox="1">
            <a:spLocks/>
          </p:cNvSpPr>
          <p:nvPr/>
        </p:nvSpPr>
        <p:spPr>
          <a:xfrm>
            <a:off x="568325" y="6858000"/>
            <a:ext cx="4956175" cy="1222512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1829379" rtl="0" eaLnBrk="1" latinLnBrk="0" hangingPunct="1">
              <a:defRPr sz="1600" b="0" i="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effectLst/>
                <a:latin typeface="IBM Plex Sans Medm" panose="020B0503050203000203" pitchFamily="34" charset="0"/>
              </a:rPr>
              <a:t>Firstname</a:t>
            </a:r>
            <a:r>
              <a:rPr lang="en-US" sz="2800" dirty="0">
                <a:effectLst/>
                <a:latin typeface="IBM Plex Sans Medm" panose="020B0503050203000203" pitchFamily="34" charset="0"/>
              </a:rPr>
              <a:t> </a:t>
            </a:r>
            <a:r>
              <a:rPr lang="en-US" sz="2800" dirty="0" err="1">
                <a:effectLst/>
                <a:latin typeface="IBM Plex Sans Medm" panose="020B0503050203000203" pitchFamily="34" charset="0"/>
              </a:rPr>
              <a:t>Lastname</a:t>
            </a:r>
            <a:br>
              <a:rPr lang="en-US" sz="2800" dirty="0">
                <a:effectLst/>
                <a:latin typeface="IBM Plex Sans Light" panose="020B0403050203000203" pitchFamily="34" charset="0"/>
              </a:rPr>
            </a:br>
            <a:r>
              <a:rPr lang="en-US" sz="2800" dirty="0">
                <a:effectLst/>
                <a:latin typeface="+mj-lt"/>
              </a:rPr>
              <a:t>Job Description</a:t>
            </a:r>
            <a:br>
              <a:rPr lang="en-US" sz="2800" dirty="0">
                <a:effectLst/>
                <a:latin typeface="+mj-lt"/>
              </a:rPr>
            </a:br>
            <a:r>
              <a:rPr lang="en-US" sz="2800" dirty="0">
                <a:effectLst/>
                <a:latin typeface="+mj-lt"/>
              </a:rPr>
              <a:t>IBM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71F0B-D9E0-C64D-108B-A65871DB2028}"/>
              </a:ext>
            </a:extLst>
          </p:cNvPr>
          <p:cNvSpPr txBox="1"/>
          <p:nvPr/>
        </p:nvSpPr>
        <p:spPr>
          <a:xfrm>
            <a:off x="22983568" y="-321276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marR="0" lvl="0" indent="-446749" algn="l" defTabSz="2438400" rtl="0" eaLnBrk="1" fontAlgn="auto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  <a:sym typeface="IBM Plex Sans Light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E8A9723-F35F-B44F-768D-D2BFC05825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45135" y="188681"/>
            <a:ext cx="9142040" cy="135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4566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5A89-31D3-C769-71AD-38E9ADC2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64/86pt section divider,</a:t>
            </a:r>
            <a:br>
              <a:rPr lang="en-US" dirty="0"/>
            </a:br>
            <a:r>
              <a:rPr lang="en-US" dirty="0"/>
              <a:t>3 lines maximum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88F6F-C66C-FFF6-F027-434CCBD37F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0BF8BA-1291-FEB6-2E05-02368647F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544513"/>
            <a:ext cx="2859087" cy="28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1365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9042A2-4675-AC81-9D95-5DE8F998C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79D2C-27C4-1C91-E047-C2EFA8795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64/86pt section divider,</a:t>
            </a:r>
            <a:br>
              <a:rPr lang="en-US" dirty="0"/>
            </a:br>
            <a:r>
              <a:rPr lang="en-US" dirty="0"/>
              <a:t>3 lines maximum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0B521-F54D-AC50-C212-D5081824DE8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521F2C-FDBA-9125-93E0-63B715101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544513"/>
            <a:ext cx="2859087" cy="28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3333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A30839A-819A-AF21-5CC3-5B32ACCF3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172pt Go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gradFill>
                  <a:gsLst>
                    <a:gs pos="0">
                      <a:srgbClr val="FF7EB6"/>
                    </a:gs>
                    <a:gs pos="99000">
                      <a:srgbClr val="BE95FF"/>
                    </a:gs>
                  </a:gsLst>
                  <a:lin ang="0" scaled="0"/>
                </a:gradFill>
              </a:rPr>
              <a:t>simple and big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if possible</a:t>
            </a:r>
          </a:p>
        </p:txBody>
      </p:sp>
    </p:spTree>
    <p:extLst>
      <p:ext uri="{BB962C8B-B14F-4D97-AF65-F5344CB8AC3E}">
        <p14:creationId xmlns:p14="http://schemas.microsoft.com/office/powerpoint/2010/main" val="250818038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C785-4B73-1374-CE3A-190BCF86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84048"/>
            <a:ext cx="17141825" cy="81915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172pt Go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simple and big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if 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B4860-B80A-E3E0-1A24-4210B3E952F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85026-9D90-C4DE-DE7B-A9E58D61B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34625-820D-67C2-7FE0-DE9896CAF32B}"/>
              </a:ext>
            </a:extLst>
          </p:cNvPr>
          <p:cNvSpPr txBox="1"/>
          <p:nvPr/>
        </p:nvSpPr>
        <p:spPr>
          <a:xfrm>
            <a:off x="20315583" y="-815009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575617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9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C785-4B73-1374-CE3A-190BCF86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84048"/>
            <a:ext cx="17141825" cy="81915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172pt Go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simple and big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if 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B4860-B80A-E3E0-1A24-4210B3E952F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0E77D-B515-5054-6819-6B1AA056F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4243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4C597DB-997D-8398-0A52-97043F777E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/>
          <a:p>
            <a:r>
              <a:rPr lang="en-US"/>
              <a:t>44/64pt text, add superscript number at end of claim and add source URL to speaker notes.</a:t>
            </a:r>
            <a:r>
              <a:rPr lang="en-US" baseline="30000"/>
              <a:t>1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96647-6AB9-AE34-9407-034FEB23EA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9290304"/>
            <a:ext cx="11050588" cy="3543300"/>
          </a:xfrm>
        </p:spPr>
        <p:txBody>
          <a:bodyPr/>
          <a:lstStyle/>
          <a:p>
            <a:r>
              <a:rPr lang="en-US" dirty="0">
                <a:solidFill>
                  <a:srgbClr val="EE5396"/>
                </a:solidFill>
              </a:rPr>
              <a:t>↗︎00M</a:t>
            </a: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91C1F40D-4BF1-A5B6-5480-FDEEC62912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/>
          <a:p>
            <a:r>
              <a:rPr lang="en-US"/>
              <a:t>44/64pt text, add superscript number at end of claim and add source URL to speaker notes.</a:t>
            </a:r>
            <a:r>
              <a:rPr lang="en-US" baseline="30000"/>
              <a:t> 2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FBC74B-123E-7DE9-16D3-07373B21EC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9290050"/>
            <a:ext cx="11049000" cy="3543300"/>
          </a:xfrm>
        </p:spPr>
        <p:txBody>
          <a:bodyPr/>
          <a:lstStyle/>
          <a:p>
            <a:r>
              <a:rPr lang="en-US" dirty="0">
                <a:solidFill>
                  <a:srgbClr val="EE5396"/>
                </a:solidFill>
              </a:rPr>
              <a:t>+00%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CC74CE4-C25A-3847-5C1C-ADF299881F26}"/>
              </a:ext>
            </a:extLst>
          </p:cNvPr>
          <p:cNvSpPr txBox="1">
            <a:spLocks/>
          </p:cNvSpPr>
          <p:nvPr/>
        </p:nvSpPr>
        <p:spPr>
          <a:xfrm>
            <a:off x="12763500" y="12039600"/>
            <a:ext cx="4951413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>
            <a:lvl1pPr marL="0" marR="0" indent="0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4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1600" kern="0">
                <a:latin typeface="IBM Plex Sans" panose="020B0503050203000203" pitchFamily="34" charset="0"/>
              </a:rPr>
              <a:t>Source: 1. Lorem source name</a:t>
            </a:r>
            <a:br>
              <a:rPr lang="en-US" sz="1600" kern="0">
                <a:latin typeface="IBM Plex Sans" panose="020B0503050203000203" pitchFamily="34" charset="0"/>
              </a:rPr>
            </a:br>
            <a:r>
              <a:rPr lang="en-US" sz="1600" kern="0">
                <a:latin typeface="IBM Plex Sans" panose="020B0503050203000203" pitchFamily="34" charset="0"/>
              </a:rPr>
              <a:t>Source: 2. Lorem second source name</a:t>
            </a:r>
          </a:p>
        </p:txBody>
      </p:sp>
      <p:sp>
        <p:nvSpPr>
          <p:cNvPr id="19" name="Footer Placeholder 1">
            <a:extLst>
              <a:ext uri="{FF2B5EF4-FFF2-40B4-BE49-F238E27FC236}">
                <a16:creationId xmlns:a16="http://schemas.microsoft.com/office/drawing/2014/main" id="{E98B0C95-6920-7E0D-AD52-0003F117C3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8984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Quantum_Presentation_Template_Plex_Embed" id="{E751D091-48B7-B947-A3EB-61D5938A941E}" vid="{BBD60A32-9C2D-5B41-BB36-F4AA98EC1F0C}"/>
    </a:ext>
  </a:extLst>
</a:theme>
</file>

<file path=ppt/theme/theme2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3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presentation template</Template>
  <TotalTime>2740</TotalTime>
  <Words>1224</Words>
  <Application>Microsoft Macintosh PowerPoint</Application>
  <PresentationFormat>Custom</PresentationFormat>
  <Paragraphs>107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IBM Plex Mono</vt:lpstr>
      <vt:lpstr>IBM Plex Sans</vt:lpstr>
      <vt:lpstr>IBM Plex Sans ExtLt</vt:lpstr>
      <vt:lpstr>IBM Plex Sans Light</vt:lpstr>
      <vt:lpstr>IBM Plex Sans Medm</vt:lpstr>
      <vt:lpstr>IBM Plex Sans SmBld</vt:lpstr>
      <vt:lpstr>IBM presentation template</vt:lpstr>
      <vt:lpstr>Templates  Sample layouts</vt:lpstr>
      <vt:lpstr>86pt, 1–2 lines, sentence case </vt:lpstr>
      <vt:lpstr>86pt, 1–2 lines, sentence case </vt:lpstr>
      <vt:lpstr>64/86pt section divider, 3 lines maximum</vt:lpstr>
      <vt:lpstr>64/86pt section divider, 3 lines maximum</vt:lpstr>
      <vt:lpstr>172pt Go  simple and big  if possible</vt:lpstr>
      <vt:lpstr>172pt Go  simple and big  if possible</vt:lpstr>
      <vt:lpstr>172pt Go  simple and big  if possible</vt:lpstr>
      <vt:lpstr>PowerPoint Presentation</vt:lpstr>
      <vt:lpstr>28/36/44pt headline,  5 lines maximum, sentence case</vt:lpstr>
      <vt:lpstr>64/86pt headline, 3 lines maximum, sentence case</vt:lpstr>
      <vt:lpstr>64/86pt headline, 3 lines maximum, sentence case</vt:lpstr>
      <vt:lpstr>64/86pt headline, 3 lines maximum, sentence case</vt:lpstr>
      <vt:lpstr>64/86pt headline, 3 lines maximum, sentence case</vt:lpstr>
      <vt:lpstr>28/36/44pt headline, 3 lines maximum, sentence case</vt:lpstr>
      <vt:lpstr>PowerPoint Presentation</vt:lpstr>
      <vt:lpstr>Digital Stickers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Templates  Sample layouts</dc:title>
  <dc:subject/>
  <dc:creator>NATALIE TAYLOR</dc:creator>
  <cp:keywords/>
  <dc:description/>
  <cp:lastModifiedBy>NATALIE TAYLOR</cp:lastModifiedBy>
  <cp:revision>11</cp:revision>
  <cp:lastPrinted>2019-04-25T15:14:05Z</cp:lastPrinted>
  <dcterms:created xsi:type="dcterms:W3CDTF">2024-04-30T19:03:56Z</dcterms:created>
  <dcterms:modified xsi:type="dcterms:W3CDTF">2025-08-18T15:14:10Z</dcterms:modified>
  <cp:category/>
</cp:coreProperties>
</file>